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59" r:id="rId3"/>
    <p:sldId id="257" r:id="rId4"/>
    <p:sldId id="258" r:id="rId5"/>
    <p:sldId id="260" r:id="rId6"/>
    <p:sldId id="261" r:id="rId7"/>
    <p:sldId id="267" r:id="rId8"/>
    <p:sldId id="263" r:id="rId9"/>
    <p:sldId id="262" r:id="rId10"/>
    <p:sldId id="266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68616"/>
    <a:srgbClr val="4A9C00"/>
    <a:srgbClr val="1A2907"/>
    <a:srgbClr val="D02300"/>
    <a:srgbClr val="FF3300"/>
    <a:srgbClr val="666633"/>
    <a:srgbClr val="95010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24" autoAdjust="0"/>
  </p:normalViewPr>
  <p:slideViewPr>
    <p:cSldViewPr>
      <p:cViewPr varScale="1">
        <p:scale>
          <a:sx n="87" d="100"/>
          <a:sy n="87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3C0A7E-4900-4A87-B6CD-E5D82B357F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0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Tm="3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Tm="3000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68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ENVIRONMENTAL CLUB</a:t>
            </a:r>
            <a:endParaRPr lang="en-US" dirty="0">
              <a:solidFill>
                <a:srgbClr val="5686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Polytechnic High School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3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6477000" cy="9445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Adobe Heiti Std R" pitchFamily="34" charset="-128"/>
              </a:rPr>
              <a:t>TRASH BASH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 of Trash Bash</a:t>
            </a:r>
          </a:p>
          <a:p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Thursday</a:t>
            </a:r>
          </a:p>
          <a:p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Room 409</a:t>
            </a:r>
          </a:p>
          <a:p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3:45 – 5:30 PM</a:t>
            </a:r>
          </a:p>
          <a:p>
            <a:endParaRPr lang="en-US" b="1" dirty="0" smtClean="0">
              <a:solidFill>
                <a:srgbClr val="4A9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 Bash the TRASH on Poly Campus and Sycamore Park</a:t>
            </a:r>
          </a:p>
          <a:p>
            <a:endParaRPr lang="en-US" b="1" dirty="0">
              <a:solidFill>
                <a:srgbClr val="4A9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MAG0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2362200"/>
            <a:ext cx="2061882" cy="3657600"/>
          </a:xfrm>
          <a:prstGeom prst="rect">
            <a:avLst/>
          </a:prstGeom>
        </p:spPr>
      </p:pic>
    </p:spTree>
  </p:cSld>
  <p:clrMapOvr>
    <a:masterClrMapping/>
  </p:clrMapOvr>
  <p:transition spd="med" advTm="1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Adobe Heiti Std R" pitchFamily="34" charset="-128"/>
              </a:rPr>
              <a:t>In Action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Adobe Heiti Std R" pitchFamily="34" charset="-128"/>
            </a:endParaRPr>
          </a:p>
        </p:txBody>
      </p:sp>
      <p:pic>
        <p:nvPicPr>
          <p:cNvPr id="5" name="Content Placeholder 4" descr="Trash Bash 10 04 12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4104217" cy="3078163"/>
          </a:xfrm>
        </p:spPr>
      </p:pic>
      <p:pic>
        <p:nvPicPr>
          <p:cNvPr id="8" name="Picture 7" descr="Trash Bash 10 04 12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905000"/>
            <a:ext cx="4267200" cy="3200400"/>
          </a:xfrm>
          <a:prstGeom prst="rect">
            <a:avLst/>
          </a:prstGeom>
        </p:spPr>
      </p:pic>
      <p:pic>
        <p:nvPicPr>
          <p:cNvPr id="10" name="Picture 9" descr="Trash Bash 10 04 12 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133600"/>
            <a:ext cx="4572000" cy="3429000"/>
          </a:xfrm>
          <a:prstGeom prst="rect">
            <a:avLst/>
          </a:prstGeom>
        </p:spPr>
      </p:pic>
      <p:pic>
        <p:nvPicPr>
          <p:cNvPr id="12" name="Picture 11" descr="Trash Bash 10 04 12 0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2590800"/>
            <a:ext cx="4572000" cy="3429000"/>
          </a:xfrm>
          <a:prstGeom prst="rect">
            <a:avLst/>
          </a:prstGeom>
        </p:spPr>
      </p:pic>
      <p:pic>
        <p:nvPicPr>
          <p:cNvPr id="13" name="Picture 12" descr="Trash Bash 10 04 12 0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29718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 spd="med" advTm="1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Adobe Heiti Std R" pitchFamily="34" charset="-128"/>
              </a:rPr>
              <a:t>MOTTO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Adobe Heiti Std R" pitchFamily="34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828800"/>
            <a:ext cx="8458200" cy="42973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600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Once YOU GO GREEN</a:t>
            </a:r>
          </a:p>
          <a:p>
            <a:pPr algn="ctr">
              <a:buNone/>
            </a:pPr>
            <a:endParaRPr lang="en-US" sz="6600" b="1" dirty="0" smtClean="0">
              <a:solidFill>
                <a:srgbClr val="4A9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ctr">
              <a:buNone/>
            </a:pPr>
            <a:r>
              <a:rPr lang="en-US" sz="6600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POLY gets CLEAN!</a:t>
            </a:r>
            <a:endParaRPr lang="en-US" sz="6600" b="1" dirty="0">
              <a:solidFill>
                <a:srgbClr val="4A9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med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98438"/>
            <a:ext cx="6477000" cy="94456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Adobe Heiti Std R" pitchFamily="34" charset="-128"/>
              </a:rPr>
              <a:t>MISSION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student awareness of environmental issues</a:t>
            </a:r>
          </a:p>
          <a:p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students the ability to make a change through responsibility, respect, reducing, recycling, and reusing </a:t>
            </a:r>
          </a:p>
          <a:p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pride in self, school, community.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Adobe Heiti Std R" pitchFamily="34" charset="-128"/>
              </a:rPr>
              <a:t>REQUIREMENTS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Adobe Heiti Std R" pitchFamily="34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DESIRE to GO GREEN</a:t>
            </a:r>
          </a:p>
          <a:p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passing all your Classes</a:t>
            </a:r>
          </a:p>
          <a:p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discipline Issues</a:t>
            </a:r>
          </a:p>
          <a:p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Acceptable Attendance</a:t>
            </a:r>
          </a:p>
          <a:p>
            <a:endParaRPr lang="en-US" b="1" dirty="0" smtClean="0">
              <a:solidFill>
                <a:srgbClr val="4A9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MEMBERSHIP:  20 members</a:t>
            </a:r>
          </a:p>
          <a:p>
            <a:endParaRPr lang="en-US" dirty="0"/>
          </a:p>
        </p:txBody>
      </p:sp>
    </p:spTree>
  </p:cSld>
  <p:clrMapOvr>
    <a:masterClrMapping/>
  </p:clrMapOvr>
  <p:transition spd="med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98438"/>
            <a:ext cx="6477000" cy="94456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Adobe Heiti Std R" pitchFamily="34" charset="-128"/>
              </a:rPr>
              <a:t>MEETINGS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  <a:p>
            <a:pPr lvl="1"/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</a:t>
            </a:r>
          </a:p>
          <a:p>
            <a:pPr lvl="1"/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</a:t>
            </a:r>
          </a:p>
          <a:p>
            <a:pPr lvl="1"/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in POLY</a:t>
            </a:r>
          </a:p>
          <a:p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Monday/Thursday</a:t>
            </a:r>
          </a:p>
          <a:p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 409</a:t>
            </a:r>
          </a:p>
          <a:p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3:45 – 6:30 PM</a:t>
            </a:r>
          </a:p>
          <a:p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Sponsor:  J. Cox</a:t>
            </a:r>
          </a:p>
          <a:p>
            <a:endParaRPr lang="en-US" b="1" dirty="0">
              <a:solidFill>
                <a:srgbClr val="4A9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4017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Adobe Heiti Std R" pitchFamily="34" charset="-128"/>
              </a:rPr>
              <a:t>OFFICERS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Adobe Heiti Std R" pitchFamily="34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3600" b="1" dirty="0" smtClean="0">
                <a:solidFill>
                  <a:srgbClr val="568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 Ana Gomes</a:t>
            </a:r>
          </a:p>
          <a:p>
            <a:r>
              <a:rPr lang="en-US" sz="3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 President –</a:t>
            </a:r>
          </a:p>
          <a:p>
            <a:r>
              <a:rPr lang="en-US" sz="3600" b="1" dirty="0" smtClean="0">
                <a:solidFill>
                  <a:srgbClr val="568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Secretary – </a:t>
            </a:r>
          </a:p>
          <a:p>
            <a:r>
              <a:rPr lang="en-US" sz="3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Reporter/Historian –</a:t>
            </a:r>
          </a:p>
          <a:p>
            <a:r>
              <a:rPr lang="en-US" sz="3600" b="1" dirty="0" smtClean="0">
                <a:solidFill>
                  <a:srgbClr val="568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Relations – </a:t>
            </a:r>
            <a:endParaRPr lang="en-US" dirty="0"/>
          </a:p>
        </p:txBody>
      </p:sp>
    </p:spTree>
  </p:cSld>
  <p:clrMapOvr>
    <a:masterClrMapping/>
  </p:clrMapOvr>
  <p:transition spd="med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Adobe Heiti Std R" pitchFamily="34" charset="-128"/>
              </a:rPr>
              <a:t>In Action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Adobe Heiti Std R" pitchFamily="34" charset="-128"/>
            </a:endParaRPr>
          </a:p>
        </p:txBody>
      </p:sp>
      <p:pic>
        <p:nvPicPr>
          <p:cNvPr id="11" name="Content Placeholder 10" descr="Compost Bed 10 29 12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2551401" cy="4525963"/>
          </a:xfrm>
        </p:spPr>
      </p:pic>
      <p:pic>
        <p:nvPicPr>
          <p:cNvPr id="14" name="Picture 13" descr="Compost Bed 10 29 12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676400"/>
            <a:ext cx="2466415" cy="4495800"/>
          </a:xfrm>
          <a:prstGeom prst="rect">
            <a:avLst/>
          </a:prstGeom>
        </p:spPr>
      </p:pic>
      <p:pic>
        <p:nvPicPr>
          <p:cNvPr id="15" name="Picture 14" descr="Compost Bed 10 29 12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057400"/>
            <a:ext cx="4419600" cy="2491441"/>
          </a:xfrm>
          <a:prstGeom prst="rect">
            <a:avLst/>
          </a:prstGeom>
        </p:spPr>
      </p:pic>
      <p:pic>
        <p:nvPicPr>
          <p:cNvPr id="16" name="Picture 15" descr="Compost Bed 10 29 12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1676400"/>
            <a:ext cx="2577353" cy="4572000"/>
          </a:xfrm>
          <a:prstGeom prst="rect">
            <a:avLst/>
          </a:prstGeom>
        </p:spPr>
      </p:pic>
      <p:pic>
        <p:nvPicPr>
          <p:cNvPr id="18" name="Picture 17" descr="Compost Bed 10 29 12 (1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3886200"/>
            <a:ext cx="4707172" cy="2653553"/>
          </a:xfrm>
          <a:prstGeom prst="rect">
            <a:avLst/>
          </a:prstGeom>
        </p:spPr>
      </p:pic>
      <p:pic>
        <p:nvPicPr>
          <p:cNvPr id="19" name="Picture 18" descr="Compost Bed 10 29 12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0800" y="1676400"/>
            <a:ext cx="2620309" cy="4572000"/>
          </a:xfrm>
          <a:prstGeom prst="rect">
            <a:avLst/>
          </a:prstGeom>
        </p:spPr>
      </p:pic>
    </p:spTree>
  </p:cSld>
  <p:clrMapOvr>
    <a:masterClrMapping/>
  </p:clrMapOvr>
  <p:transition spd="med" advTm="1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tanical Garden 11 10 12 (12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21102">
            <a:off x="5431086" y="2186321"/>
            <a:ext cx="3143250" cy="4191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6477000" cy="944562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Adobe Heiti Std R" pitchFamily="34" charset="-128"/>
              </a:rPr>
              <a:t>VOLUNTEER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Adobe Heiti Std R" pitchFamily="34" charset="-128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6324600" cy="5334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 Back to the Community</a:t>
            </a:r>
          </a:p>
          <a:p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Appreciation for</a:t>
            </a:r>
          </a:p>
          <a:p>
            <a:pPr>
              <a:buNone/>
            </a:pPr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the Environment</a:t>
            </a:r>
          </a:p>
          <a:p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Events</a:t>
            </a:r>
          </a:p>
          <a:p>
            <a:pPr lvl="1"/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Feeding the Homeless</a:t>
            </a:r>
          </a:p>
          <a:p>
            <a:pPr lvl="1"/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Hiking in Parks to see Landscape and</a:t>
            </a:r>
          </a:p>
          <a:p>
            <a:pPr lvl="1"/>
            <a:r>
              <a:rPr lang="en-US" b="1" dirty="0" smtClean="0">
                <a:solidFill>
                  <a:srgbClr val="4A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Gardens</a:t>
            </a:r>
          </a:p>
          <a:p>
            <a:pPr lvl="1"/>
            <a:endParaRPr lang="en-US" b="1" dirty="0" smtClean="0">
              <a:solidFill>
                <a:srgbClr val="4A9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4A9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Adobe Heiti Std R" pitchFamily="34" charset="-128"/>
              </a:rPr>
              <a:t>In Action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Adobe Heiti Std R" pitchFamily="34" charset="-128"/>
            </a:endParaRPr>
          </a:p>
        </p:txBody>
      </p:sp>
      <p:pic>
        <p:nvPicPr>
          <p:cNvPr id="10" name="Picture 9" descr="Feast of Sharing Volunteer 11 06 12 (2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5029200" cy="2835088"/>
          </a:xfrm>
          <a:prstGeom prst="rect">
            <a:avLst/>
          </a:prstGeom>
        </p:spPr>
      </p:pic>
      <p:pic>
        <p:nvPicPr>
          <p:cNvPr id="12" name="Picture 11" descr="Feast of Sharing Volunteer 11 06 12 (3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057400"/>
            <a:ext cx="5267739" cy="2969559"/>
          </a:xfrm>
          <a:prstGeom prst="rect">
            <a:avLst/>
          </a:prstGeom>
        </p:spPr>
      </p:pic>
      <p:pic>
        <p:nvPicPr>
          <p:cNvPr id="21" name="Picture 20" descr="Hotdogs and Hope Volunteer 11 10 12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2438400"/>
            <a:ext cx="5638800" cy="3178735"/>
          </a:xfrm>
          <a:prstGeom prst="rect">
            <a:avLst/>
          </a:prstGeom>
        </p:spPr>
      </p:pic>
      <p:pic>
        <p:nvPicPr>
          <p:cNvPr id="22" name="Picture 21" descr="Hotdogs and Hope Volunteer 11 10 12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2895600"/>
            <a:ext cx="5638800" cy="3178735"/>
          </a:xfrm>
          <a:prstGeom prst="rect">
            <a:avLst/>
          </a:prstGeom>
        </p:spPr>
      </p:pic>
      <p:pic>
        <p:nvPicPr>
          <p:cNvPr id="23" name="Picture 22" descr="Botanical Garden 11 10 12 (10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2971800"/>
            <a:ext cx="4724400" cy="3543300"/>
          </a:xfrm>
          <a:prstGeom prst="rect">
            <a:avLst/>
          </a:prstGeom>
        </p:spPr>
      </p:pic>
    </p:spTree>
  </p:cSld>
  <p:clrMapOvr>
    <a:masterClrMapping/>
  </p:clrMapOvr>
  <p:transition spd="med" advTm="1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AF_GreenEarth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14367C-AFB0-424C-87E5-110AD510D9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AF_GreenEarth</Template>
  <TotalTime>294</TotalTime>
  <Words>162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Adobe Heiti Std R</vt:lpstr>
      <vt:lpstr>Albertus Extra Bold</vt:lpstr>
      <vt:lpstr>Arial</vt:lpstr>
      <vt:lpstr>Berlin Sans FB Demi</vt:lpstr>
      <vt:lpstr>AF_GreenEarth</vt:lpstr>
      <vt:lpstr>ENVIRONMENTAL CLUB</vt:lpstr>
      <vt:lpstr>MOTTO</vt:lpstr>
      <vt:lpstr>MISSION</vt:lpstr>
      <vt:lpstr>REQUIREMENTS</vt:lpstr>
      <vt:lpstr>MEETINGS</vt:lpstr>
      <vt:lpstr>OFFICERS</vt:lpstr>
      <vt:lpstr>In Action</vt:lpstr>
      <vt:lpstr>VOLUNTEER </vt:lpstr>
      <vt:lpstr>In Action</vt:lpstr>
      <vt:lpstr>TRASH BASH</vt:lpstr>
      <vt:lpstr>In Action</vt:lpstr>
    </vt:vector>
  </TitlesOfParts>
  <Company>Fort Worth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EARTH</dc:title>
  <dc:creator>JAMIE.COX</dc:creator>
  <cp:lastModifiedBy>Carson, Sarah</cp:lastModifiedBy>
  <cp:revision>36</cp:revision>
  <dcterms:created xsi:type="dcterms:W3CDTF">2012-10-18T23:04:26Z</dcterms:created>
  <dcterms:modified xsi:type="dcterms:W3CDTF">2017-10-25T19:17:33Z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